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1"/>
  </p:sldMasterIdLst>
  <p:notesMasterIdLst>
    <p:notesMasterId r:id="rId7"/>
  </p:notesMasterIdLst>
  <p:sldIdLst>
    <p:sldId id="256" r:id="rId2"/>
    <p:sldId id="267" r:id="rId3"/>
    <p:sldId id="266" r:id="rId4"/>
    <p:sldId id="268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9" autoAdjust="0"/>
  </p:normalViewPr>
  <p:slideViewPr>
    <p:cSldViewPr>
      <p:cViewPr>
        <p:scale>
          <a:sx n="100" d="100"/>
          <a:sy n="100" d="100"/>
        </p:scale>
        <p:origin x="-30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3842907C-D0AA-4C58-9F94-58B40AD65B29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D76769E-C829-4283-B80E-CB90D995C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</p:spPr>
        <p:txBody>
          <a:bodyPr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hap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8" name="Shap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11" name="Shap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E13C79-1C97-4B32-B2AE-1A69C169643E}" type="datetime2">
              <a:rPr lang="en-US" smtClean="0"/>
              <a:pPr/>
              <a:t>Thursday, April 08, 2010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292C34-3E5E-4BA5-AF54-F1601B144FB0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E14BF-C004-4398-9186-5EE680724D95}" type="datetime2">
              <a:rPr lang="en-US" smtClean="0"/>
              <a:pPr/>
              <a:t>Thursday, April 08,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E14BF-C004-4398-9186-5EE680724D95}" type="datetime2">
              <a:rPr lang="en-US" smtClean="0"/>
              <a:pPr/>
              <a:t>Thursday, April 08,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7FEF5B-F2CC-4EC5-8F1F-29A8BF9EFFA9}" type="datetime2">
              <a:rPr lang="en-US" smtClean="0"/>
              <a:pPr/>
              <a:t>Thursday, April 08,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888512"/>
            <a:ext cx="4572000" cy="1454888"/>
          </a:xfrm>
        </p:spPr>
        <p:txBody>
          <a:bodyPr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4709C1-563D-4D9C-B702-B64C84A5A174}" type="datetime2">
              <a:rPr lang="en-US" smtClean="0"/>
              <a:pPr/>
              <a:t>Thursday, April 08,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303D9-A6EB-41FB-BF22-3F49E470997E}" type="datetime2">
              <a:rPr lang="en-US" smtClean="0"/>
              <a:pPr/>
              <a:t>Thursday, April 08, 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72430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72430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BB0534-5698-4F62-9CFE-5DE61A073E78}" type="datetime2">
              <a:rPr lang="en-US" smtClean="0"/>
              <a:pPr/>
              <a:t>Thursday, April 08, 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827A3-B249-4F87-AB1A-1E06AC1AA2A4}" type="datetime2">
              <a:rPr lang="en-US" smtClean="0"/>
              <a:pPr/>
              <a:t>Thursday, April 08, 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546142-29B2-49CC-BCC6-A3AD70B4960E}" type="datetime2">
              <a:rPr lang="en-US" smtClean="0"/>
              <a:pPr/>
              <a:t>Thursday, April 08, 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34000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86C4691-4882-40A8-AF62-8CF6A18D40B2}" type="datetime2">
              <a:rPr lang="en-US" smtClean="0"/>
              <a:pPr/>
              <a:t>Thursday, April 08, 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371568"/>
            <a:ext cx="7162800" cy="648232"/>
          </a:xfrm>
          <a:noFill/>
        </p:spPr>
        <p:txBody>
          <a:bodyPr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C6776A-4DEC-47EE-8A49-2C150ECB5465}" type="datetime2">
              <a:rPr lang="en-US" smtClean="0"/>
              <a:pPr/>
              <a:t>Thursday, April 08, 2010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07688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8" name="Shap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9" name="Shap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2" name="Shap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>
              <a:defRPr sz="1000">
                <a:solidFill>
                  <a:schemeClr val="tx1"/>
                </a:solidFill>
              </a:defRPr>
            </a:lvl1pPr>
            <a:extLst/>
          </a:lstStyle>
          <a:p>
            <a:fld id="{D10E14BF-C004-4398-9186-5EE680724D95}" type="datetime2">
              <a:rPr lang="en-US" smtClean="0"/>
              <a:pPr/>
              <a:t>Thursday, April 08, 2010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tx1"/>
                </a:solidFill>
              </a:defRPr>
            </a:lvl1pPr>
            <a:extLst/>
          </a:lstStyle>
          <a:p>
            <a:pPr algn="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 b="0">
                <a:solidFill>
                  <a:schemeClr val="tx1"/>
                </a:solidFill>
              </a:defRPr>
            </a:lvl1pPr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l" rtl="0" eaLnBrk="1" latinLnBrk="0" hangingPunct="1">
        <a:spcBef>
          <a:spcPct val="0"/>
        </a:spcBef>
        <a:buNone/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5000"/>
        <a:buFont typeface="Wingdings 3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Office_Excel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b="1" kern="1200" dirty="0" err="1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Pilsen</a:t>
            </a:r>
            <a:r>
              <a:rPr lang="cs-CZ" sz="48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cs-CZ" sz="4800" b="1" kern="1200" dirty="0" err="1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Steel</a:t>
            </a:r>
            <a:r>
              <a:rPr lang="cs-CZ" sz="48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s.r.o.</a:t>
            </a:r>
            <a:endParaRPr lang="cs-CZ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Jiří Kučera</a:t>
            </a:r>
          </a:p>
          <a:p>
            <a:r>
              <a:rPr lang="cs-CZ" dirty="0" err="1" smtClean="0"/>
              <a:t>Natalia</a:t>
            </a:r>
            <a:r>
              <a:rPr lang="cs-CZ" dirty="0" smtClean="0"/>
              <a:t> </a:t>
            </a:r>
            <a:r>
              <a:rPr lang="cs-CZ" dirty="0" err="1" smtClean="0"/>
              <a:t>Rubinova</a:t>
            </a:r>
            <a:endParaRPr lang="cs-CZ" dirty="0" smtClean="0"/>
          </a:p>
          <a:p>
            <a:r>
              <a:rPr lang="cs-CZ" dirty="0" smtClean="0"/>
              <a:t>Martin Sloup</a:t>
            </a:r>
          </a:p>
          <a:p>
            <a:r>
              <a:rPr lang="cs-CZ" dirty="0" smtClean="0"/>
              <a:t>Jindřich Štefan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Strom předpokladů (PRT)</a:t>
            </a:r>
            <a:endParaRPr lang="cs-CZ" dirty="0"/>
          </a:p>
        </p:txBody>
      </p:sp>
      <p:pic>
        <p:nvPicPr>
          <p:cNvPr id="8" name="Zástupný symbol pro obsah 7" descr="P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00166" y="1142985"/>
            <a:ext cx="6416862" cy="49898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 descr="T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6312" y="1142985"/>
            <a:ext cx="7765234" cy="4844272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Strom přechodů (TT)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Critical</a:t>
            </a:r>
            <a:r>
              <a:rPr lang="cs-CZ" dirty="0" smtClean="0"/>
              <a:t> </a:t>
            </a:r>
            <a:r>
              <a:rPr lang="cs-CZ" dirty="0" err="1" smtClean="0"/>
              <a:t>Chain</a:t>
            </a:r>
            <a:endParaRPr lang="cs-CZ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57213" y="1500188"/>
          <a:ext cx="8029575" cy="3857625"/>
        </p:xfrm>
        <a:graphic>
          <a:graphicData uri="http://schemas.openxmlformats.org/presentationml/2006/ole">
            <p:oleObj spid="_x0000_s2050" name="List" r:id="rId3" imgW="8029457" imgH="3857670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596" y="2643182"/>
            <a:ext cx="8229600" cy="1143000"/>
          </a:xfrm>
        </p:spPr>
        <p:txBody>
          <a:bodyPr/>
          <a:lstStyle/>
          <a:p>
            <a:r>
              <a:rPr lang="cs-CZ" dirty="0" smtClean="0"/>
              <a:t>Děkujeme za pozornost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on brainstorming</Template>
  <TotalTime>0</TotalTime>
  <Words>29</Words>
  <Application>Microsoft Office PowerPoint</Application>
  <PresentationFormat>Předvádění na obrazovce (4:3)</PresentationFormat>
  <Paragraphs>11</Paragraphs>
  <Slides>5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7" baseType="lpstr">
      <vt:lpstr>Presentation on brainstorming</vt:lpstr>
      <vt:lpstr>List</vt:lpstr>
      <vt:lpstr>Pilsen Steel s.r.o.</vt:lpstr>
      <vt:lpstr>Strom předpokladů (PRT)</vt:lpstr>
      <vt:lpstr>Strom přechodů (TT)</vt:lpstr>
      <vt:lpstr>Critical Chain</vt:lpstr>
      <vt:lpstr>Děkujeme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2010-03-03T16:44:08Z</dcterms:created>
  <dcterms:modified xsi:type="dcterms:W3CDTF">2010-04-08T10:40:36Z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1029</vt:lpwstr>
  </property>
  <property fmtid="{D5CDD505-2E9C-101B-9397-08002B2CF9AE}" pid="3" name="_TemplateID">
    <vt:lpwstr>TC101671231029</vt:lpwstr>
  </property>
</Properties>
</file>