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7" r:id="rId6"/>
    <p:sldId id="260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1095" autoAdjust="0"/>
  </p:normalViewPr>
  <p:slideViewPr>
    <p:cSldViewPr>
      <p:cViewPr>
        <p:scale>
          <a:sx n="100" d="100"/>
          <a:sy n="100" d="100"/>
        </p:scale>
        <p:origin x="-1950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5/17/2009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5/17/2009 10:18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5/17/2009 10:18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5/17/2009 10:18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5/17/2009 10:18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5/17/2009 10:18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5/17/2009 10:18 AM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5/17/2009 10:18 AM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5/17/2009 10:18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5/17/2009 10:18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5/17/2009 10:18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5/17/2009 10:18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5/17/2009 10:18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362200" y="2928934"/>
            <a:ext cx="6477000" cy="2938466"/>
          </a:xfrm>
        </p:spPr>
        <p:txBody>
          <a:bodyPr/>
          <a:lstStyle/>
          <a:p>
            <a:r>
              <a:rPr lang="cs-CZ" sz="4400" kern="1200" cap="all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IP </a:t>
            </a:r>
            <a:r>
              <a:rPr lang="cs-CZ" sz="4400" kern="1200" cap="all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PROTokOL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Zachytávání a analýza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Jiří Kučera</a:t>
            </a:r>
            <a:endParaRPr lang="cs-CZ" dirty="0" smtClean="0"/>
          </a:p>
          <a:p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Otázky a diskuse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3000372"/>
            <a:ext cx="8153400" cy="9906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 smtClean="0"/>
              <a:t>Obsah</a:t>
            </a:r>
            <a:endParaRPr lang="cs-CZ" noProof="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noProof="0" dirty="0" smtClean="0"/>
              <a:t>Zadání</a:t>
            </a:r>
            <a:endParaRPr lang="cs-CZ" noProof="0" dirty="0" smtClean="0"/>
          </a:p>
          <a:p>
            <a:r>
              <a:rPr lang="cs-CZ" sz="2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 protokol</a:t>
            </a:r>
            <a:endParaRPr lang="cs-CZ" noProof="0" dirty="0" smtClean="0"/>
          </a:p>
          <a:p>
            <a:r>
              <a:rPr lang="cs-CZ" dirty="0" smtClean="0"/>
              <a:t>Volitelné parametry IP protokolu</a:t>
            </a:r>
          </a:p>
          <a:p>
            <a:r>
              <a:rPr lang="cs-CZ" noProof="0" dirty="0" smtClean="0"/>
              <a:t>Syntéza</a:t>
            </a:r>
          </a:p>
          <a:p>
            <a:r>
              <a:rPr lang="cs-CZ" dirty="0" smtClean="0"/>
              <a:t>Grafické rozhraní</a:t>
            </a:r>
            <a:endParaRPr lang="cs-CZ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Zadání</a:t>
            </a:r>
            <a:endParaRPr lang="cs-CZ" noProof="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Zachytávání IP paketů</a:t>
            </a:r>
          </a:p>
          <a:p>
            <a:r>
              <a:rPr lang="cs-CZ" noProof="0" dirty="0" smtClean="0"/>
              <a:t>Analýza</a:t>
            </a:r>
          </a:p>
          <a:p>
            <a:pPr lvl="1"/>
            <a:r>
              <a:rPr lang="cs-CZ" dirty="0" smtClean="0"/>
              <a:t>Důraz na volitelné parametry</a:t>
            </a:r>
          </a:p>
          <a:p>
            <a:r>
              <a:rPr lang="cs-CZ" noProof="0" dirty="0" smtClean="0"/>
              <a:t>Syntéza IP </a:t>
            </a:r>
            <a:r>
              <a:rPr lang="cs-CZ" noProof="0" dirty="0" err="1" smtClean="0"/>
              <a:t>datagramů</a:t>
            </a:r>
            <a:endParaRPr lang="cs-CZ" noProof="0" dirty="0" smtClean="0"/>
          </a:p>
          <a:p>
            <a:pPr lvl="1"/>
            <a:r>
              <a:rPr lang="cs-CZ" noProof="0" dirty="0" smtClean="0"/>
              <a:t>Možnost nastavovat parametry</a:t>
            </a:r>
            <a:endParaRPr lang="cs-CZ" noProof="0" dirty="0" smtClean="0"/>
          </a:p>
          <a:p>
            <a:r>
              <a:rPr lang="cs-CZ" dirty="0" smtClean="0"/>
              <a:t>Zobrazení výsledků v grafickém rozhraní</a:t>
            </a:r>
            <a:endParaRPr lang="cs-CZ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 smtClean="0"/>
              <a:t>IP protokol</a:t>
            </a:r>
            <a:endParaRPr lang="cs-CZ" noProof="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71610"/>
          </a:xfrm>
        </p:spPr>
        <p:txBody>
          <a:bodyPr/>
          <a:lstStyle/>
          <a:p>
            <a:r>
              <a:rPr lang="cs-CZ" dirty="0" smtClean="0"/>
              <a:t>Struktura IP paketu</a:t>
            </a:r>
            <a:endParaRPr lang="cs-CZ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214554"/>
            <a:ext cx="79057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IP protokol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Důležité parametry</a:t>
            </a:r>
          </a:p>
          <a:p>
            <a:pPr lvl="1"/>
            <a:r>
              <a:rPr lang="cs-CZ" dirty="0" smtClean="0"/>
              <a:t>Adresa odesilatele</a:t>
            </a:r>
          </a:p>
          <a:p>
            <a:pPr lvl="1"/>
            <a:r>
              <a:rPr lang="cs-CZ" dirty="0" smtClean="0"/>
              <a:t>Adresa příjemce</a:t>
            </a:r>
          </a:p>
          <a:p>
            <a:pPr lvl="1"/>
            <a:r>
              <a:rPr lang="cs-CZ" dirty="0" smtClean="0"/>
              <a:t>Protokol (26 typů)</a:t>
            </a:r>
          </a:p>
          <a:p>
            <a:pPr lvl="2"/>
            <a:r>
              <a:rPr lang="cs-CZ" dirty="0" smtClean="0"/>
              <a:t>TCP, UDP, ICMP</a:t>
            </a:r>
          </a:p>
          <a:p>
            <a:pPr lvl="1"/>
            <a:r>
              <a:rPr lang="cs-CZ" dirty="0" smtClean="0"/>
              <a:t>TTL</a:t>
            </a:r>
          </a:p>
          <a:p>
            <a:pPr lvl="1"/>
            <a:r>
              <a:rPr lang="cs-CZ" dirty="0" smtClean="0"/>
              <a:t>Flagy More </a:t>
            </a:r>
            <a:r>
              <a:rPr lang="cs-CZ" dirty="0" err="1" smtClean="0"/>
              <a:t>Fragments</a:t>
            </a:r>
            <a:r>
              <a:rPr lang="cs-CZ" dirty="0" smtClean="0"/>
              <a:t> a Don‘t Fragment</a:t>
            </a:r>
          </a:p>
          <a:p>
            <a:pPr lvl="1"/>
            <a:r>
              <a:rPr lang="cs-CZ" dirty="0" smtClean="0"/>
              <a:t>Délka hlavičky a paketu</a:t>
            </a:r>
          </a:p>
          <a:p>
            <a:pPr lvl="1"/>
            <a:r>
              <a:rPr lang="cs-CZ" dirty="0" smtClean="0"/>
              <a:t>Volitelné parametry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Volitelné parametry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Nepovinné</a:t>
            </a:r>
          </a:p>
          <a:p>
            <a:pPr lvl="1"/>
            <a:r>
              <a:rPr lang="cs-CZ" dirty="0" smtClean="0"/>
              <a:t>Každé zařízení je musí umět zpracovat</a:t>
            </a:r>
          </a:p>
          <a:p>
            <a:pPr lvl="1"/>
            <a:r>
              <a:rPr lang="cs-CZ" dirty="0" smtClean="0"/>
              <a:t>Bezpečnostní parametry někdy povinné</a:t>
            </a:r>
          </a:p>
          <a:p>
            <a:r>
              <a:rPr lang="cs-CZ" dirty="0" smtClean="0"/>
              <a:t>Proměnná délka</a:t>
            </a:r>
          </a:p>
          <a:p>
            <a:pPr lvl="1"/>
            <a:r>
              <a:rPr lang="cs-CZ" dirty="0" err="1" smtClean="0"/>
              <a:t>Option</a:t>
            </a:r>
            <a:r>
              <a:rPr lang="cs-CZ" dirty="0" smtClean="0"/>
              <a:t>-type oktet</a:t>
            </a:r>
          </a:p>
          <a:p>
            <a:pPr lvl="2"/>
            <a:r>
              <a:rPr lang="cs-CZ" dirty="0" smtClean="0"/>
              <a:t>1 bit </a:t>
            </a:r>
            <a:r>
              <a:rPr lang="cs-CZ" dirty="0" err="1" smtClean="0"/>
              <a:t>copied</a:t>
            </a:r>
            <a:r>
              <a:rPr lang="cs-CZ" dirty="0" smtClean="0"/>
              <a:t> </a:t>
            </a:r>
            <a:r>
              <a:rPr lang="cs-CZ" dirty="0" err="1" smtClean="0"/>
              <a:t>flags</a:t>
            </a:r>
            <a:endParaRPr lang="cs-CZ" dirty="0" smtClean="0"/>
          </a:p>
          <a:p>
            <a:pPr lvl="2"/>
            <a:r>
              <a:rPr lang="cs-CZ" dirty="0" smtClean="0"/>
              <a:t>2 bity </a:t>
            </a:r>
            <a:r>
              <a:rPr lang="cs-CZ" dirty="0" err="1" smtClean="0"/>
              <a:t>option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control</a:t>
            </a:r>
            <a:r>
              <a:rPr lang="cs-CZ" dirty="0" smtClean="0"/>
              <a:t>/</a:t>
            </a:r>
            <a:r>
              <a:rPr lang="cs-CZ" dirty="0" err="1" smtClean="0"/>
              <a:t>debug</a:t>
            </a:r>
            <a:endParaRPr lang="cs-CZ" dirty="0" smtClean="0"/>
          </a:p>
          <a:p>
            <a:pPr lvl="2"/>
            <a:r>
              <a:rPr lang="cs-CZ" dirty="0" smtClean="0"/>
              <a:t>5 bitů </a:t>
            </a:r>
            <a:r>
              <a:rPr lang="cs-CZ" dirty="0" err="1" smtClean="0"/>
              <a:t>option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endParaRPr lang="cs-CZ" dirty="0" smtClean="0"/>
          </a:p>
          <a:p>
            <a:pPr lvl="1"/>
            <a:r>
              <a:rPr lang="cs-CZ" dirty="0" err="1" smtClean="0"/>
              <a:t>Option</a:t>
            </a:r>
            <a:r>
              <a:rPr lang="cs-CZ" dirty="0" smtClean="0"/>
              <a:t>-</a:t>
            </a:r>
            <a:r>
              <a:rPr lang="cs-CZ" dirty="0" err="1" smtClean="0"/>
              <a:t>length</a:t>
            </a:r>
            <a:r>
              <a:rPr lang="cs-CZ" dirty="0" smtClean="0"/>
              <a:t> oktet a </a:t>
            </a:r>
            <a:r>
              <a:rPr lang="cs-CZ" dirty="0" err="1" smtClean="0"/>
              <a:t>option</a:t>
            </a:r>
            <a:r>
              <a:rPr lang="cs-CZ" dirty="0" smtClean="0"/>
              <a:t>-data oktety (volitelně)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 smtClean="0"/>
              <a:t>Volitelné parametry</a:t>
            </a:r>
            <a:endParaRPr lang="cs-CZ" noProof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Typy parametrů (</a:t>
            </a:r>
            <a:r>
              <a:rPr lang="cs-CZ" dirty="0" err="1" smtClean="0"/>
              <a:t>option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End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Option</a:t>
            </a:r>
            <a:r>
              <a:rPr lang="cs-CZ" dirty="0" smtClean="0"/>
              <a:t> list</a:t>
            </a:r>
          </a:p>
          <a:p>
            <a:pPr lvl="1"/>
            <a:r>
              <a:rPr lang="cs-CZ" dirty="0" smtClean="0"/>
              <a:t>No </a:t>
            </a:r>
            <a:r>
              <a:rPr lang="cs-CZ" dirty="0" err="1" smtClean="0"/>
              <a:t>Operation</a:t>
            </a:r>
            <a:endParaRPr lang="cs-CZ" dirty="0" smtClean="0"/>
          </a:p>
          <a:p>
            <a:pPr lvl="1"/>
            <a:r>
              <a:rPr lang="cs-CZ" dirty="0" err="1" smtClean="0"/>
              <a:t>Security</a:t>
            </a:r>
            <a:endParaRPr lang="cs-CZ" dirty="0" smtClean="0"/>
          </a:p>
          <a:p>
            <a:pPr lvl="2"/>
            <a:r>
              <a:rPr lang="cs-CZ" dirty="0" err="1" smtClean="0"/>
              <a:t>Confidential</a:t>
            </a:r>
            <a:r>
              <a:rPr lang="cs-CZ" dirty="0" smtClean="0"/>
              <a:t>, </a:t>
            </a:r>
            <a:r>
              <a:rPr lang="cs-CZ" dirty="0" err="1" smtClean="0"/>
              <a:t>Restricted</a:t>
            </a:r>
            <a:r>
              <a:rPr lang="cs-CZ" dirty="0" smtClean="0"/>
              <a:t>, </a:t>
            </a:r>
            <a:r>
              <a:rPr lang="cs-CZ" dirty="0" err="1" smtClean="0"/>
              <a:t>Secret</a:t>
            </a:r>
            <a:r>
              <a:rPr lang="cs-CZ" dirty="0" smtClean="0"/>
              <a:t>, Top </a:t>
            </a:r>
            <a:r>
              <a:rPr lang="cs-CZ" dirty="0" err="1" smtClean="0"/>
              <a:t>Secret</a:t>
            </a:r>
            <a:endParaRPr lang="cs-CZ" dirty="0" smtClean="0"/>
          </a:p>
          <a:p>
            <a:pPr lvl="1"/>
            <a:r>
              <a:rPr lang="en-US" dirty="0" smtClean="0"/>
              <a:t>Loose</a:t>
            </a:r>
            <a:r>
              <a:rPr lang="cs-CZ" dirty="0" smtClean="0"/>
              <a:t>/</a:t>
            </a:r>
            <a:r>
              <a:rPr lang="en-US" dirty="0" smtClean="0"/>
              <a:t>Strict </a:t>
            </a:r>
            <a:r>
              <a:rPr lang="en-US" dirty="0" smtClean="0"/>
              <a:t>Source and Record </a:t>
            </a:r>
            <a:r>
              <a:rPr lang="en-US" dirty="0" smtClean="0"/>
              <a:t>Route</a:t>
            </a:r>
            <a:endParaRPr lang="cs-CZ" dirty="0" smtClean="0"/>
          </a:p>
          <a:p>
            <a:pPr lvl="1"/>
            <a:r>
              <a:rPr lang="cs-CZ" dirty="0" err="1" smtClean="0"/>
              <a:t>Stream</a:t>
            </a:r>
            <a:r>
              <a:rPr lang="cs-CZ" dirty="0" smtClean="0"/>
              <a:t> </a:t>
            </a:r>
            <a:r>
              <a:rPr lang="cs-CZ" dirty="0" err="1" smtClean="0"/>
              <a:t>Identifier</a:t>
            </a:r>
            <a:endParaRPr lang="cs-CZ" dirty="0" smtClean="0"/>
          </a:p>
          <a:p>
            <a:pPr lvl="1"/>
            <a:r>
              <a:rPr lang="cs-CZ" dirty="0" smtClean="0"/>
              <a:t>Internet </a:t>
            </a:r>
            <a:r>
              <a:rPr lang="cs-CZ" dirty="0" err="1" smtClean="0"/>
              <a:t>Timestamp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Syntéza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Odesílání IP </a:t>
            </a:r>
            <a:r>
              <a:rPr lang="cs-CZ" dirty="0" err="1" smtClean="0"/>
              <a:t>datagramů</a:t>
            </a:r>
            <a:endParaRPr lang="cs-CZ" dirty="0" smtClean="0"/>
          </a:p>
          <a:p>
            <a:r>
              <a:rPr lang="cs-CZ" dirty="0" smtClean="0"/>
              <a:t>Umožní testovat zachytávání</a:t>
            </a:r>
          </a:p>
          <a:p>
            <a:r>
              <a:rPr lang="cs-CZ" dirty="0" smtClean="0"/>
              <a:t>Možnost nastavení libovolných parametrů</a:t>
            </a:r>
          </a:p>
          <a:p>
            <a:r>
              <a:rPr lang="cs-CZ" dirty="0" smtClean="0"/>
              <a:t>Možnost vytváření paketů libovolné délky</a:t>
            </a:r>
          </a:p>
          <a:p>
            <a:pPr lvl="1"/>
            <a:r>
              <a:rPr lang="cs-CZ" dirty="0" smtClean="0"/>
              <a:t>Různé volitelné parametry</a:t>
            </a:r>
          </a:p>
          <a:p>
            <a:pPr lvl="1"/>
            <a:r>
              <a:rPr lang="cs-CZ" dirty="0" smtClean="0"/>
              <a:t>Různě dlouhá datová část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Grafické rozhraní</a:t>
            </a:r>
            <a:endParaRPr lang="cs-CZ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5104" y="1600200"/>
            <a:ext cx="750874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Student presentation</Template>
  <TotalTime>0</TotalTime>
  <Words>185</Words>
  <Application>Microsoft Office PowerPoint</Application>
  <PresentationFormat>Předvádění na obrazovce (4:3)</PresentationFormat>
  <Paragraphs>66</Paragraphs>
  <Slides>11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Student presentation</vt:lpstr>
      <vt:lpstr>IP PROTokOL Zachytávání a analýza</vt:lpstr>
      <vt:lpstr>Obsah</vt:lpstr>
      <vt:lpstr>Zadání</vt:lpstr>
      <vt:lpstr>IP protokol</vt:lpstr>
      <vt:lpstr>IP protokol</vt:lpstr>
      <vt:lpstr>Volitelné parametry</vt:lpstr>
      <vt:lpstr>Volitelné parametry</vt:lpstr>
      <vt:lpstr>Syntéza</vt:lpstr>
      <vt:lpstr>Grafické rozhraní</vt:lpstr>
      <vt:lpstr>Otázky a diskuse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2009-05-17T08:18:02Z</dcterms:created>
  <dcterms:modified xsi:type="dcterms:W3CDTF">2009-05-18T00:34:02Z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1029</vt:lpwstr>
  </property>
  <property fmtid="{D5CDD505-2E9C-101B-9397-08002B2CF9AE}" pid="3" name="_TemplateID">
    <vt:lpwstr>TC101671251029</vt:lpwstr>
  </property>
</Properties>
</file>