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7" r:id="rId2"/>
    <p:sldId id="258" r:id="rId3"/>
    <p:sldId id="259" r:id="rId4"/>
    <p:sldId id="261" r:id="rId5"/>
    <p:sldId id="260" r:id="rId6"/>
    <p:sldId id="265" r:id="rId7"/>
    <p:sldId id="264" r:id="rId8"/>
    <p:sldId id="262" r:id="rId9"/>
    <p:sldId id="268" r:id="rId10"/>
    <p:sldId id="269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DB1EF0-9373-4595-B29E-B4113203856E}" type="datetimeFigureOut">
              <a:rPr lang="cs-CZ"/>
              <a:pPr>
                <a:defRPr/>
              </a:pPr>
              <a:t>7.11.2008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E2D7AE-0F4A-42D2-B91F-D1D180C588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F05128-AD33-480C-83C2-DC3A056499C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D9A35D-1968-4F3D-A73A-7CBD5776DC91}" type="datetimeFigureOut">
              <a:rPr lang="cs-CZ"/>
              <a:pPr>
                <a:defRPr/>
              </a:pPr>
              <a:t>7.11.2008</a:t>
            </a:fld>
            <a:endParaRPr lang="cs-CZ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1F17B7-2181-4099-BD54-171311EFE8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53335-F210-4F7E-A733-E438F11000E3}" type="datetimeFigureOut">
              <a:rPr lang="cs-CZ"/>
              <a:pPr>
                <a:defRPr/>
              </a:pPr>
              <a:t>7.11.2008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9981-75E4-4F62-8008-4EEDACC231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D65C1-39AD-45A2-965C-04E060CFC484}" type="datetimeFigureOut">
              <a:rPr lang="cs-CZ"/>
              <a:pPr>
                <a:defRPr/>
              </a:pPr>
              <a:t>7.11.2008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2BCA-3CCA-465F-9668-5001F90E01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148CD-4BAB-4DB7-892B-C72F0B00A6A9}" type="datetimeFigureOut">
              <a:rPr lang="cs-CZ"/>
              <a:pPr>
                <a:defRPr/>
              </a:pPr>
              <a:t>7.11.2008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DA9FC-4C90-44CF-9AC0-AAA42708A6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74A666-0901-44CF-A541-8BFFEC761D49}" type="datetimeFigureOut">
              <a:rPr lang="cs-CZ"/>
              <a:pPr>
                <a:defRPr/>
              </a:pPr>
              <a:t>7.11.2008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C98AF3-B13C-4E47-BE33-5957544857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50911-DEDA-4025-96CD-C693CCF6903A}" type="datetimeFigureOut">
              <a:rPr lang="cs-CZ"/>
              <a:pPr>
                <a:defRPr/>
              </a:pPr>
              <a:t>7.11.2008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A22CA-614D-489C-8F38-98C057133D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E4B0E1-A97F-4D1F-8962-1A8F53E3EFEE}" type="datetimeFigureOut">
              <a:rPr lang="cs-CZ"/>
              <a:pPr>
                <a:defRPr/>
              </a:pPr>
              <a:t>7.11.2008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EC7D81-16D5-43D9-9A78-52D8E422B8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FED34-F7CC-48F0-89C0-BBFE06C70A8F}" type="datetimeFigureOut">
              <a:rPr lang="cs-CZ"/>
              <a:pPr>
                <a:defRPr/>
              </a:pPr>
              <a:t>7.11.2008</a:t>
            </a:fld>
            <a:endParaRPr lang="cs-CZ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8E13-F0A1-4A90-883D-FF5AB6CA56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bdélník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D51291-EA5E-4DA2-A948-C583CB6A172B}" type="datetimeFigureOut">
              <a:rPr lang="cs-CZ"/>
              <a:pPr>
                <a:defRPr/>
              </a:pPr>
              <a:t>7.11.2008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949754-5AE4-470B-9793-13E8E16C38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3E1744-F54E-45E1-81D5-E6D680F996EB}" type="datetimeFigureOut">
              <a:rPr lang="cs-CZ"/>
              <a:pPr>
                <a:defRPr/>
              </a:pPr>
              <a:t>7.11.2008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A3FD60-FB61-4464-86BB-36AC4EF688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Vývojový diagram: postup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ývojový diagram: postup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1671EB-0989-4190-B0E9-E5719C6CDA8E}" type="datetimeFigureOut">
              <a:rPr lang="cs-CZ"/>
              <a:pPr>
                <a:defRPr/>
              </a:pPr>
              <a:t>7.11.2008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BD3515-C186-4B52-961E-B5B1CF29BD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D646017-83E5-42D4-A84C-B237C1269713}" type="datetimeFigureOut">
              <a:rPr lang="cs-CZ"/>
              <a:pPr>
                <a:defRPr/>
              </a:pPr>
              <a:t>7.11.2008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08DCC3B-AE26-4B7F-B38D-163CAA77FE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7" r:id="rId2"/>
    <p:sldLayoutId id="2147483793" r:id="rId3"/>
    <p:sldLayoutId id="2147483788" r:id="rId4"/>
    <p:sldLayoutId id="2147483794" r:id="rId5"/>
    <p:sldLayoutId id="2147483789" r:id="rId6"/>
    <p:sldLayoutId id="2147483795" r:id="rId7"/>
    <p:sldLayoutId id="2147483796" r:id="rId8"/>
    <p:sldLayoutId id="2147483797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0" y="1928813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Správce virtuálních strojů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5143500" y="3714750"/>
            <a:ext cx="3790950" cy="25336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Martin Sloup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Natalia Rubinova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Jiří Kučera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Ukázka běžícího systému</a:t>
            </a:r>
            <a:endParaRPr lang="cs-CZ" dirty="0"/>
          </a:p>
        </p:txBody>
      </p:sp>
      <p:pic>
        <p:nvPicPr>
          <p:cNvPr id="17411" name="Zástupný symbol pro obsah 3" descr="screenshot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2643182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Dotazy a připomínky?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0" y="264318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Děkujeme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Obsah - členění aplikace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Manažer virtuálních strojů (procesů)</a:t>
            </a:r>
          </a:p>
          <a:p>
            <a:pPr eaLnBrk="1" hangingPunct="1"/>
            <a:r>
              <a:rPr lang="cs-CZ" smtClean="0"/>
              <a:t>Virtuální stroj</a:t>
            </a:r>
          </a:p>
          <a:p>
            <a:pPr eaLnBrk="1" hangingPunct="1"/>
            <a:r>
              <a:rPr lang="cs-CZ" smtClean="0"/>
              <a:t>Uživatelské aplikace</a:t>
            </a:r>
          </a:p>
          <a:p>
            <a:pPr lvl="1" eaLnBrk="1" hangingPunct="1"/>
            <a:r>
              <a:rPr lang="cs-CZ" smtClean="0"/>
              <a:t>cat, sort, ls, ps…</a:t>
            </a:r>
          </a:p>
          <a:p>
            <a:pPr eaLnBrk="1" hangingPunct="1"/>
            <a:r>
              <a:rPr lang="cs-CZ" smtClean="0"/>
              <a:t>Shell + parser</a:t>
            </a:r>
          </a:p>
          <a:p>
            <a:pPr eaLnBrk="1" hangingPunct="1"/>
            <a:r>
              <a:rPr lang="cs-CZ" smtClean="0"/>
              <a:t>Konzole (terminálové okno)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Manažer virtuálních strojů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Neběží ve vlastním vlákně</a:t>
            </a:r>
          </a:p>
          <a:p>
            <a:pPr eaLnBrk="1" hangingPunct="1"/>
            <a:r>
              <a:rPr lang="cs-CZ" smtClean="0"/>
              <a:t>Vytváří deskriptory a procesy</a:t>
            </a:r>
          </a:p>
          <a:p>
            <a:pPr eaLnBrk="1" hangingPunct="1"/>
            <a:r>
              <a:rPr lang="cs-CZ" smtClean="0"/>
              <a:t>Generuje PID procesů</a:t>
            </a:r>
          </a:p>
          <a:p>
            <a:pPr eaLnBrk="1" hangingPunct="1"/>
            <a:r>
              <a:rPr lang="cs-CZ" smtClean="0"/>
              <a:t>Uchovává deskriptory v datových strukturách</a:t>
            </a:r>
          </a:p>
          <a:p>
            <a:pPr eaLnBrk="1" hangingPunct="1"/>
            <a:r>
              <a:rPr lang="cs-CZ" smtClean="0"/>
              <a:t>Spouští procesy (virtuální stroje)</a:t>
            </a:r>
          </a:p>
          <a:p>
            <a:pPr eaLnBrk="1" hangingPunct="1"/>
            <a:r>
              <a:rPr lang="cs-CZ" smtClean="0"/>
              <a:t>Ruší deskriptory skončených procesů</a:t>
            </a:r>
          </a:p>
          <a:p>
            <a:pPr eaLnBrk="1" hangingPunct="1"/>
            <a:r>
              <a:rPr lang="cs-CZ" smtClean="0"/>
              <a:t>Vypíná virtuální 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Schéma struktur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1267" name="Zástupný symbol pro obsah 5" descr="schema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1571625"/>
            <a:ext cx="6858000" cy="4867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Virtuální stroj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Simuluje běžící proces pomocí vláken</a:t>
            </a:r>
          </a:p>
          <a:p>
            <a:pPr eaLnBrk="1" hangingPunct="1"/>
            <a:r>
              <a:rPr lang="cs-CZ" smtClean="0"/>
              <a:t>Rozhraní mezi procesem a manažerem</a:t>
            </a:r>
          </a:p>
          <a:p>
            <a:pPr eaLnBrk="1" hangingPunct="1"/>
            <a:r>
              <a:rPr lang="cs-CZ" smtClean="0"/>
              <a:t>Poskytuje API procesu</a:t>
            </a:r>
          </a:p>
          <a:p>
            <a:pPr lvl="1" eaLnBrk="1" hangingPunct="1"/>
            <a:r>
              <a:rPr lang="cs-CZ" smtClean="0"/>
              <a:t>Vstup, výstup, spouštění procesů…</a:t>
            </a:r>
          </a:p>
          <a:p>
            <a:pPr eaLnBrk="1" hangingPunct="1"/>
            <a:r>
              <a:rPr lang="cs-CZ" smtClean="0"/>
              <a:t>Nastavuje I/O a roury spouštěných potomků</a:t>
            </a:r>
          </a:p>
          <a:p>
            <a:pPr eaLnBrk="1" hangingPunct="1"/>
            <a:r>
              <a:rPr lang="cs-CZ" smtClean="0"/>
              <a:t>„Úklid“ ukončených procesů</a:t>
            </a:r>
          </a:p>
          <a:p>
            <a:pPr lvl="1" eaLnBrk="1" hangingPunct="1"/>
            <a:r>
              <a:rPr lang="cs-CZ" smtClean="0"/>
              <a:t>Samostatné vlákno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Uživatelské aplikace (procesy)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Nejsou napevno zabudovány</a:t>
            </a:r>
          </a:p>
          <a:p>
            <a:pPr lvl="1"/>
            <a:r>
              <a:rPr lang="cs-CZ" dirty="0" smtClean="0"/>
              <a:t>Načítání pomocí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loaderu</a:t>
            </a:r>
            <a:endParaRPr lang="cs-CZ" dirty="0" smtClean="0"/>
          </a:p>
          <a:p>
            <a:pPr lvl="1"/>
            <a:r>
              <a:rPr lang="cs-CZ" dirty="0" smtClean="0"/>
              <a:t>Názvy case-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 lvl="1"/>
            <a:r>
              <a:rPr lang="cs-CZ" dirty="0" smtClean="0"/>
              <a:t>Pro každou aplikaci vlastní VM</a:t>
            </a:r>
          </a:p>
          <a:p>
            <a:r>
              <a:rPr lang="cs-CZ" dirty="0" smtClean="0"/>
              <a:t>Prvotní aplikace – </a:t>
            </a:r>
            <a:r>
              <a:rPr lang="cs-CZ" dirty="0" err="1" smtClean="0"/>
              <a:t>init</a:t>
            </a:r>
            <a:endParaRPr lang="cs-CZ" dirty="0" smtClean="0"/>
          </a:p>
          <a:p>
            <a:pPr lvl="1"/>
            <a:r>
              <a:rPr lang="cs-CZ" dirty="0" smtClean="0"/>
              <a:t>Spuštěna staticky zavaděčem systému</a:t>
            </a:r>
          </a:p>
          <a:p>
            <a:pPr lvl="1"/>
            <a:r>
              <a:rPr lang="cs-CZ" dirty="0" smtClean="0"/>
              <a:t>Spouští </a:t>
            </a:r>
            <a:r>
              <a:rPr lang="cs-CZ" dirty="0" err="1" smtClean="0"/>
              <a:t>konzoli</a:t>
            </a:r>
            <a:r>
              <a:rPr lang="cs-CZ" dirty="0" smtClean="0"/>
              <a:t> a aplikaci </a:t>
            </a:r>
            <a:r>
              <a:rPr lang="cs-CZ" dirty="0" err="1" smtClean="0"/>
              <a:t>login</a:t>
            </a:r>
            <a:endParaRPr lang="cs-CZ" dirty="0" smtClean="0"/>
          </a:p>
          <a:p>
            <a:r>
              <a:rPr lang="cs-CZ" dirty="0" err="1" smtClean="0"/>
              <a:t>Shell</a:t>
            </a:r>
            <a:r>
              <a:rPr lang="cs-CZ" dirty="0" smtClean="0"/>
              <a:t> je také uživatelská aplikace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err="1" smtClean="0"/>
              <a:t>Shell</a:t>
            </a:r>
            <a:r>
              <a:rPr lang="cs-CZ" dirty="0" smtClean="0"/>
              <a:t> a </a:t>
            </a:r>
            <a:r>
              <a:rPr lang="cs-CZ" dirty="0" err="1" smtClean="0"/>
              <a:t>parser</a:t>
            </a:r>
            <a:r>
              <a:rPr lang="cs-CZ" dirty="0" smtClean="0"/>
              <a:t> příkazové řádky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Shell předává výstup z parseru do VM</a:t>
            </a:r>
          </a:p>
          <a:p>
            <a:r>
              <a:rPr lang="en-US" smtClean="0"/>
              <a:t>Es</a:t>
            </a:r>
            <a:r>
              <a:rPr lang="cs-CZ" smtClean="0"/>
              <a:t>c</a:t>
            </a:r>
            <a:r>
              <a:rPr lang="en-US" smtClean="0"/>
              <a:t>apov</a:t>
            </a:r>
            <a:r>
              <a:rPr lang="cs-CZ" smtClean="0"/>
              <a:t>ání znaků </a:t>
            </a:r>
          </a:p>
          <a:p>
            <a:r>
              <a:rPr lang="cs-CZ" smtClean="0"/>
              <a:t>Řešení změny pracovního adresáře</a:t>
            </a:r>
          </a:p>
          <a:p>
            <a:r>
              <a:rPr lang="cs-CZ" smtClean="0"/>
              <a:t>Příkazy shellu</a:t>
            </a:r>
          </a:p>
          <a:p>
            <a:pPr lvl="1"/>
            <a:r>
              <a:rPr lang="cs-CZ" smtClean="0"/>
              <a:t>cd, exit</a:t>
            </a:r>
          </a:p>
          <a:p>
            <a:r>
              <a:rPr lang="cs-CZ" smtClean="0"/>
              <a:t>Snaha o blbovzdornost</a:t>
            </a:r>
            <a:br>
              <a:rPr lang="cs-CZ" smtClean="0"/>
            </a:br>
            <a:r>
              <a:rPr lang="cs-CZ" smtClean="0"/>
              <a:t>př.: cat</a:t>
            </a:r>
            <a:r>
              <a:rPr lang="en-US" smtClean="0"/>
              <a:t> </a:t>
            </a:r>
            <a:r>
              <a:rPr lang="cs-CZ" smtClean="0"/>
              <a:t>&lt;</a:t>
            </a:r>
            <a:r>
              <a:rPr lang="en-US" smtClean="0"/>
              <a:t> </a:t>
            </a:r>
            <a:r>
              <a:rPr lang="cs-CZ" smtClean="0"/>
              <a:t>in</a:t>
            </a:r>
            <a:r>
              <a:rPr lang="en-US" smtClean="0"/>
              <a:t> &gt; out | sort</a:t>
            </a:r>
          </a:p>
          <a:p>
            <a:r>
              <a:rPr lang="en-US" smtClean="0"/>
              <a:t>Mo</a:t>
            </a:r>
            <a:r>
              <a:rPr lang="cs-CZ" smtClean="0"/>
              <a:t>žnost kompaktního zápisu</a:t>
            </a:r>
            <a:br>
              <a:rPr lang="cs-CZ" smtClean="0"/>
            </a:br>
            <a:r>
              <a:rPr lang="cs-CZ" smtClean="0"/>
              <a:t>př.: cat&lt;in</a:t>
            </a:r>
            <a:r>
              <a:rPr lang="en-US" smtClean="0"/>
              <a:t>|sort&gt;out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Konzole</a:t>
            </a:r>
            <a:endParaRPr 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Implementace pomocí Java Swing</a:t>
            </a:r>
          </a:p>
          <a:p>
            <a:r>
              <a:rPr lang="cs-CZ" smtClean="0"/>
              <a:t>Vlastní implementace InputStream a OutputStream pro vstup a výstup z konzole</a:t>
            </a:r>
          </a:p>
          <a:p>
            <a:r>
              <a:rPr lang="cs-CZ" smtClean="0"/>
              <a:t>Klávesové zkratky</a:t>
            </a:r>
          </a:p>
          <a:p>
            <a:pPr lvl="1"/>
            <a:r>
              <a:rPr lang="cs-CZ" smtClean="0"/>
              <a:t>Ukončení vstupu</a:t>
            </a:r>
          </a:p>
          <a:p>
            <a:pPr lvl="1"/>
            <a:r>
              <a:rPr lang="cs-CZ" smtClean="0"/>
              <a:t>Nová konzole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Průběžné zhodnocení práce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Současný stav aplikace</a:t>
            </a:r>
          </a:p>
          <a:p>
            <a:pPr lvl="1"/>
            <a:r>
              <a:rPr lang="cs-CZ" smtClean="0"/>
              <a:t>Většina hotova</a:t>
            </a:r>
          </a:p>
          <a:p>
            <a:pPr lvl="1"/>
            <a:r>
              <a:rPr lang="cs-CZ" smtClean="0"/>
              <a:t>Ladění</a:t>
            </a:r>
          </a:p>
          <a:p>
            <a:pPr lvl="1"/>
            <a:r>
              <a:rPr lang="cs-CZ" smtClean="0"/>
              <a:t>Dopisování uživatelských aplikací</a:t>
            </a:r>
          </a:p>
          <a:p>
            <a:r>
              <a:rPr lang="cs-CZ" smtClean="0"/>
              <a:t>Přínosy</a:t>
            </a:r>
          </a:p>
          <a:p>
            <a:pPr lvl="1"/>
            <a:r>
              <a:rPr lang="cs-CZ" smtClean="0"/>
              <a:t>Tvorba vícevláknových aplikací</a:t>
            </a:r>
          </a:p>
          <a:p>
            <a:pPr lvl="1"/>
            <a:r>
              <a:rPr lang="cs-CZ" smtClean="0"/>
              <a:t>Hlubší pohled do fungování OS</a:t>
            </a:r>
          </a:p>
          <a:p>
            <a:pPr lvl="1"/>
            <a:r>
              <a:rPr lang="cs-CZ" smtClean="0"/>
              <a:t>Práce v týmu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355</TotalTime>
  <Words>231</Words>
  <Application>Microsoft Office PowerPoint</Application>
  <PresentationFormat>Předvádění na obrazovce (4:3)</PresentationFormat>
  <Paragraphs>64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Gill Sans MT</vt:lpstr>
      <vt:lpstr>Wingdings 2</vt:lpstr>
      <vt:lpstr>Verdana</vt:lpstr>
      <vt:lpstr>Calibri</vt:lpstr>
      <vt:lpstr>Slunovrat</vt:lpstr>
      <vt:lpstr>Správce virtuálních strojů</vt:lpstr>
      <vt:lpstr>Obsah - členění aplikace</vt:lpstr>
      <vt:lpstr>Manažer virtuálních strojů</vt:lpstr>
      <vt:lpstr>Schéma struktur</vt:lpstr>
      <vt:lpstr>Virtuální stroj</vt:lpstr>
      <vt:lpstr>Uživatelské aplikace (procesy)</vt:lpstr>
      <vt:lpstr>Shell a parser příkazové řádky</vt:lpstr>
      <vt:lpstr>Konzole</vt:lpstr>
      <vt:lpstr>Průběžné zhodnocení práce</vt:lpstr>
      <vt:lpstr>Ukázka běžícího systému</vt:lpstr>
      <vt:lpstr>Dotazy a připomínky?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Konzole</dc:title>
  <dc:creator>Martin Sloup</dc:creator>
  <cp:lastModifiedBy>kalwi</cp:lastModifiedBy>
  <cp:revision>49</cp:revision>
  <dcterms:created xsi:type="dcterms:W3CDTF">2008-11-06T17:29:14Z</dcterms:created>
  <dcterms:modified xsi:type="dcterms:W3CDTF">2008-11-07T13:35:44Z</dcterms:modified>
</cp:coreProperties>
</file>