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20F9AA-21BA-4F45-A748-F1363CB4248C}" type="datetimeFigureOut">
              <a:rPr lang="cs-CZ" smtClean="0"/>
              <a:t>6.11.2008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FF5B93-73CF-42A1-950B-627B81906B4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Implementace pomocí Java Swing</a:t>
            </a:r>
          </a:p>
          <a:p>
            <a:r>
              <a:rPr lang="cs-CZ" dirty="0" err="1" smtClean="0"/>
              <a:t>InputStream</a:t>
            </a:r>
            <a:r>
              <a:rPr lang="cs-CZ" dirty="0" smtClean="0"/>
              <a:t> řeší vstup z konzole</a:t>
            </a:r>
          </a:p>
          <a:p>
            <a:r>
              <a:rPr lang="cs-CZ" dirty="0" err="1" smtClean="0"/>
              <a:t>OutputStream</a:t>
            </a:r>
            <a:r>
              <a:rPr lang="cs-CZ" dirty="0" smtClean="0"/>
              <a:t> řeší zápis na </a:t>
            </a:r>
            <a:r>
              <a:rPr lang="cs-CZ" dirty="0" err="1" smtClean="0"/>
              <a:t>konzoli</a:t>
            </a:r>
            <a:endParaRPr lang="cs-CZ" dirty="0" smtClean="0"/>
          </a:p>
          <a:p>
            <a:r>
              <a:rPr lang="cs-CZ" dirty="0" smtClean="0"/>
              <a:t>Klávesové zkratky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Shell</a:t>
            </a:r>
            <a:r>
              <a:rPr lang="cs-CZ" dirty="0" smtClean="0"/>
              <a:t> a </a:t>
            </a:r>
            <a:r>
              <a:rPr lang="cs-CZ" dirty="0" err="1" smtClean="0"/>
              <a:t>parser</a:t>
            </a:r>
            <a:r>
              <a:rPr lang="cs-CZ" dirty="0" smtClean="0"/>
              <a:t> příkazové řádky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</a:t>
            </a:r>
            <a:r>
              <a:rPr lang="cs-CZ" dirty="0" err="1" smtClean="0"/>
              <a:t>blbovzdornost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př.: </a:t>
            </a:r>
            <a:r>
              <a:rPr lang="cs-CZ" dirty="0" err="1" smtClean="0"/>
              <a:t>cat</a:t>
            </a:r>
            <a:r>
              <a:rPr lang="cs-CZ" dirty="0" smtClean="0"/>
              <a:t>&lt;in</a:t>
            </a:r>
            <a:r>
              <a:rPr lang="en-US" dirty="0" smtClean="0"/>
              <a:t>|sort|&gt;out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Es</a:t>
            </a:r>
            <a:r>
              <a:rPr lang="cs-CZ" dirty="0" smtClean="0"/>
              <a:t>c</a:t>
            </a:r>
            <a:r>
              <a:rPr lang="en-US" dirty="0" err="1" smtClean="0"/>
              <a:t>apov</a:t>
            </a:r>
            <a:r>
              <a:rPr lang="cs-CZ" dirty="0" err="1" smtClean="0"/>
              <a:t>ání</a:t>
            </a:r>
            <a:r>
              <a:rPr lang="cs-CZ" dirty="0" smtClean="0"/>
              <a:t> znaků </a:t>
            </a:r>
          </a:p>
          <a:p>
            <a:r>
              <a:rPr lang="cs-CZ" dirty="0" smtClean="0"/>
              <a:t>Řešení změny pracovního adresáře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25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Slunovrat</vt:lpstr>
      <vt:lpstr>Konzole</vt:lpstr>
      <vt:lpstr>Shell a parser příkazové řádky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Konzole</dc:title>
  <dc:creator>Martin Sloup</dc:creator>
  <cp:lastModifiedBy>Martin Sloup</cp:lastModifiedBy>
  <cp:revision>3</cp:revision>
  <dcterms:created xsi:type="dcterms:W3CDTF">2008-11-06T17:29:14Z</dcterms:created>
  <dcterms:modified xsi:type="dcterms:W3CDTF">2008-11-06T17:57:37Z</dcterms:modified>
</cp:coreProperties>
</file>