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E0865-66F0-44B7-A1F5-01A37E206392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840DE-678B-4532-8AB9-41270FD45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840DE-678B-4532-8AB9-41270FD4570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20F9AA-21BA-4F45-A748-F1363CB4248C}" type="datetimeFigureOut">
              <a:rPr lang="cs-CZ" smtClean="0"/>
              <a:pPr/>
              <a:t>6.11.2008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FF5B93-73CF-42A1-950B-627B81906B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1928802"/>
            <a:ext cx="7498080" cy="1143000"/>
          </a:xfrm>
        </p:spPr>
        <p:txBody>
          <a:bodyPr/>
          <a:lstStyle/>
          <a:p>
            <a:r>
              <a:rPr lang="cs-CZ" dirty="0" smtClean="0"/>
              <a:t>Správce virtuálních 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04" y="3714752"/>
            <a:ext cx="3790184" cy="2533648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Natalia</a:t>
            </a:r>
            <a:r>
              <a:rPr lang="cs-CZ" dirty="0" smtClean="0"/>
              <a:t> </a:t>
            </a:r>
            <a:r>
              <a:rPr lang="cs-CZ" dirty="0" err="1" smtClean="0"/>
              <a:t>Rubinova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Martin Sloup</a:t>
            </a:r>
          </a:p>
          <a:p>
            <a:pPr>
              <a:buNone/>
            </a:pPr>
            <a:r>
              <a:rPr lang="cs-CZ" dirty="0" smtClean="0"/>
              <a:t>Jiří Kučera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Části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Manažer virtuálních strojů (procesů)</a:t>
            </a:r>
          </a:p>
          <a:p>
            <a:r>
              <a:rPr lang="cs-CZ" dirty="0" smtClean="0"/>
              <a:t>Virtuální stroj</a:t>
            </a:r>
          </a:p>
          <a:p>
            <a:r>
              <a:rPr lang="cs-CZ" dirty="0" smtClean="0"/>
              <a:t>Konzole (terminálové okno)</a:t>
            </a:r>
          </a:p>
          <a:p>
            <a:r>
              <a:rPr lang="cs-CZ" dirty="0" err="1" smtClean="0"/>
              <a:t>Shell</a:t>
            </a:r>
            <a:r>
              <a:rPr lang="cs-CZ" dirty="0" smtClean="0"/>
              <a:t> + </a:t>
            </a:r>
            <a:r>
              <a:rPr lang="cs-CZ" dirty="0" err="1" smtClean="0"/>
              <a:t>parser</a:t>
            </a:r>
            <a:endParaRPr lang="cs-CZ" dirty="0" smtClean="0"/>
          </a:p>
          <a:p>
            <a:r>
              <a:rPr lang="cs-CZ" dirty="0" smtClean="0"/>
              <a:t>Uživatelské aplikace</a:t>
            </a:r>
          </a:p>
          <a:p>
            <a:pPr lvl="1"/>
            <a:r>
              <a:rPr lang="cs-CZ" dirty="0" err="1" smtClean="0"/>
              <a:t>cat</a:t>
            </a:r>
            <a:r>
              <a:rPr lang="cs-CZ" dirty="0" smtClean="0"/>
              <a:t>, sort, </a:t>
            </a:r>
            <a:r>
              <a:rPr lang="cs-CZ" dirty="0" err="1" smtClean="0"/>
              <a:t>ls</a:t>
            </a:r>
            <a:r>
              <a:rPr lang="cs-CZ" dirty="0" smtClean="0"/>
              <a:t>, </a:t>
            </a:r>
            <a:r>
              <a:rPr lang="cs-CZ" dirty="0" err="1" smtClean="0"/>
              <a:t>ps</a:t>
            </a:r>
            <a:r>
              <a:rPr lang="cs-CZ" dirty="0" smtClean="0"/>
              <a:t>…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 virtuálních 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Neběží ve </a:t>
            </a:r>
            <a:r>
              <a:rPr lang="cs-CZ" smtClean="0"/>
              <a:t>vlastním vlákně</a:t>
            </a:r>
          </a:p>
          <a:p>
            <a:r>
              <a:rPr lang="cs-CZ" dirty="0" smtClean="0"/>
              <a:t>Vytváří </a:t>
            </a:r>
            <a:r>
              <a:rPr lang="cs-CZ" dirty="0" smtClean="0"/>
              <a:t>deskriptory a virtuální stroje</a:t>
            </a:r>
          </a:p>
          <a:p>
            <a:r>
              <a:rPr lang="cs-CZ" dirty="0" smtClean="0"/>
              <a:t>Generuje PID procesů</a:t>
            </a:r>
          </a:p>
          <a:p>
            <a:r>
              <a:rPr lang="cs-CZ" dirty="0" smtClean="0"/>
              <a:t>Uchovává deskriptory v datových strukturách</a:t>
            </a:r>
          </a:p>
          <a:p>
            <a:r>
              <a:rPr lang="cs-CZ" dirty="0" smtClean="0"/>
              <a:t>Spouští virtuální stroje</a:t>
            </a:r>
          </a:p>
          <a:p>
            <a:r>
              <a:rPr lang="cs-CZ" dirty="0" smtClean="0"/>
              <a:t>Ruší deskriptory skončených procesů</a:t>
            </a:r>
          </a:p>
          <a:p>
            <a:r>
              <a:rPr lang="cs-CZ" dirty="0" smtClean="0"/>
              <a:t>Vypíná virtuální OS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Virtuální stroj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Simuluje běžící proces pomocí vláken</a:t>
            </a:r>
          </a:p>
          <a:p>
            <a:r>
              <a:rPr lang="cs-CZ" dirty="0" smtClean="0"/>
              <a:t>Rozhraní mezi procesem a manažerem</a:t>
            </a:r>
          </a:p>
          <a:p>
            <a:r>
              <a:rPr lang="cs-CZ" dirty="0" smtClean="0"/>
              <a:t>Poskytuje API procesu</a:t>
            </a:r>
          </a:p>
          <a:p>
            <a:pPr lvl="1"/>
            <a:r>
              <a:rPr lang="cs-CZ" dirty="0" smtClean="0"/>
              <a:t>Vstup, výstup, spouštění procesů…</a:t>
            </a:r>
          </a:p>
          <a:p>
            <a:r>
              <a:rPr lang="cs-CZ" dirty="0" smtClean="0"/>
              <a:t>Nastavuje I/O a roury spouštěných potomků</a:t>
            </a:r>
          </a:p>
          <a:p>
            <a:r>
              <a:rPr lang="cs-CZ" dirty="0" smtClean="0"/>
              <a:t>„Úklid“ ukončených procesů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struktur</a:t>
            </a:r>
            <a:endParaRPr lang="cs-CZ" dirty="0"/>
          </a:p>
        </p:txBody>
      </p:sp>
      <p:pic>
        <p:nvPicPr>
          <p:cNvPr id="6" name="Zástupný symbol pro obsah 5" descr="schem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571612"/>
            <a:ext cx="6858048" cy="4866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103</Words>
  <Application>Microsoft Office PowerPoint</Application>
  <PresentationFormat>Předvádění na obrazovce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Správce virtuálních strojů</vt:lpstr>
      <vt:lpstr>Části aplikace</vt:lpstr>
      <vt:lpstr>Manažer virtuálních strojů</vt:lpstr>
      <vt:lpstr>Virtuální stroj</vt:lpstr>
      <vt:lpstr>Schéma struktur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Konzole</dc:title>
  <dc:creator>Martin Sloup</dc:creator>
  <cp:lastModifiedBy>kalwi</cp:lastModifiedBy>
  <cp:revision>20</cp:revision>
  <dcterms:created xsi:type="dcterms:W3CDTF">2008-11-06T17:29:14Z</dcterms:created>
  <dcterms:modified xsi:type="dcterms:W3CDTF">2008-11-06T23:19:26Z</dcterms:modified>
</cp:coreProperties>
</file>