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9" autoAdjust="0"/>
  </p:normalViewPr>
  <p:slideViewPr>
    <p:cSldViewPr>
      <p:cViewPr>
        <p:scale>
          <a:sx n="105" d="100"/>
          <a:sy n="105" d="100"/>
        </p:scale>
        <p:origin x="-960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Wednesday, March 24, 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Wednesday, March 24,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Wednesday, March 24, 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Wednesday, March 24, 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Pilsen</a:t>
            </a:r>
            <a:r>
              <a:rPr lang="cs-CZ" sz="48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8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Steel</a:t>
            </a:r>
            <a:r>
              <a:rPr lang="cs-CZ" sz="48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s.r.o.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Jiří Kučera</a:t>
            </a:r>
          </a:p>
          <a:p>
            <a:r>
              <a:rPr lang="cs-CZ" dirty="0" err="1" smtClean="0"/>
              <a:t>Natalia</a:t>
            </a:r>
            <a:r>
              <a:rPr lang="cs-CZ" dirty="0" smtClean="0"/>
              <a:t> </a:t>
            </a:r>
            <a:r>
              <a:rPr lang="cs-CZ" dirty="0" err="1" smtClean="0"/>
              <a:t>Rubinova</a:t>
            </a:r>
            <a:endParaRPr lang="cs-CZ" dirty="0" smtClean="0"/>
          </a:p>
          <a:p>
            <a:r>
              <a:rPr lang="cs-CZ" dirty="0" smtClean="0"/>
              <a:t>Martin Sloup</a:t>
            </a:r>
          </a:p>
          <a:p>
            <a:r>
              <a:rPr lang="cs-CZ" dirty="0" smtClean="0"/>
              <a:t>Jindřich Štefan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Tok dat ve firmě</a:t>
            </a:r>
            <a:endParaRPr lang="cs-CZ" dirty="0"/>
          </a:p>
        </p:txBody>
      </p:sp>
      <p:pic>
        <p:nvPicPr>
          <p:cNvPr id="5" name="Obrázek 4" descr="pyramid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1357298"/>
            <a:ext cx="6353190" cy="45511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CRT</a:t>
            </a:r>
            <a:endParaRPr lang="cs-CZ" dirty="0"/>
          </a:p>
        </p:txBody>
      </p:sp>
      <p:pic>
        <p:nvPicPr>
          <p:cNvPr id="9" name="Zástupný symbol pro obsah 8" descr="cr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28662" y="1000108"/>
            <a:ext cx="7185694" cy="500699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FRT</a:t>
            </a:r>
            <a:endParaRPr lang="cs-CZ" dirty="0"/>
          </a:p>
        </p:txBody>
      </p:sp>
      <p:pic>
        <p:nvPicPr>
          <p:cNvPr id="4" name="Zástupný symbol pro obsah 3" descr="fr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85786" y="1003388"/>
            <a:ext cx="7358114" cy="497116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25</Words>
  <Application>Microsoft Office PowerPoint</Application>
  <PresentationFormat>Předvádění na obrazovce (4:3)</PresentationFormat>
  <Paragraphs>13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Presentation on brainstorming</vt:lpstr>
      <vt:lpstr>Pilsen Steel s.r.o.</vt:lpstr>
      <vt:lpstr>Tok dat ve firmě</vt:lpstr>
      <vt:lpstr>CRT</vt:lpstr>
      <vt:lpstr>FRT</vt:lpstr>
      <vt:lpstr>Děkujeme za pozornost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2010-03-03T16:44:08Z</dcterms:created>
  <dcterms:modified xsi:type="dcterms:W3CDTF">2010-03-24T19:29:33Z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TC101671231029</vt:lpwstr>
  </property>
</Properties>
</file>