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F16175-6F70-4BAF-829D-BD48E7EBB158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F1B19B-6315-480F-A94F-87F3F5ADFD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Sloup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Protokol ARP (RFC  826)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 adresy  protokolu síťové  vrstvy na adresu linkové vrstvy (a obráceně v případě RARP)</a:t>
            </a:r>
          </a:p>
          <a:p>
            <a:r>
              <a:rPr lang="cs-CZ" dirty="0" smtClean="0"/>
              <a:t>Dnes převážně převod IPv4 adresy na MAC</a:t>
            </a:r>
          </a:p>
          <a:p>
            <a:r>
              <a:rPr lang="cs-CZ" dirty="0" smtClean="0"/>
              <a:t>Postaven nad protokolem linkové vrstvy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protokolu</a:t>
            </a:r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86190"/>
            <a:ext cx="4067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Operace</a:t>
            </a:r>
          </a:p>
          <a:p>
            <a:pPr lvl="1"/>
            <a:r>
              <a:rPr lang="cs-CZ" dirty="0" smtClean="0"/>
              <a:t>ARP </a:t>
            </a:r>
            <a:r>
              <a:rPr lang="cs-CZ" dirty="0" err="1" smtClean="0"/>
              <a:t>Request</a:t>
            </a:r>
            <a:r>
              <a:rPr lang="cs-CZ" dirty="0" smtClean="0"/>
              <a:t>(1)</a:t>
            </a:r>
          </a:p>
          <a:p>
            <a:pPr lvl="1"/>
            <a:r>
              <a:rPr lang="cs-CZ" dirty="0" smtClean="0"/>
              <a:t>ARP </a:t>
            </a:r>
            <a:r>
              <a:rPr lang="cs-CZ" dirty="0" err="1" smtClean="0"/>
              <a:t>Reply</a:t>
            </a:r>
            <a:r>
              <a:rPr lang="cs-CZ" dirty="0" smtClean="0"/>
              <a:t>(2)</a:t>
            </a:r>
          </a:p>
          <a:p>
            <a:pPr lvl="1"/>
            <a:r>
              <a:rPr lang="cs-CZ" dirty="0" smtClean="0"/>
              <a:t>RARP </a:t>
            </a:r>
            <a:r>
              <a:rPr lang="cs-CZ" dirty="0" err="1" smtClean="0"/>
              <a:t>Request</a:t>
            </a:r>
            <a:r>
              <a:rPr lang="cs-CZ" dirty="0" smtClean="0"/>
              <a:t> (3)</a:t>
            </a:r>
          </a:p>
          <a:p>
            <a:pPr lvl="1"/>
            <a:r>
              <a:rPr lang="cs-CZ" dirty="0" smtClean="0"/>
              <a:t>RARP </a:t>
            </a:r>
            <a:r>
              <a:rPr lang="cs-CZ" dirty="0" err="1" smtClean="0"/>
              <a:t>Reply</a:t>
            </a:r>
            <a:r>
              <a:rPr lang="cs-CZ" dirty="0" smtClean="0"/>
              <a:t> (4)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rámce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08513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Cache</a:t>
            </a:r>
            <a:r>
              <a:rPr lang="cs-CZ" dirty="0" smtClean="0"/>
              <a:t> tabulka přiřazení adresy síťové vrstvy (IP) k adrese linkové vrstvy (MAC)</a:t>
            </a:r>
          </a:p>
          <a:p>
            <a:r>
              <a:rPr lang="cs-CZ" dirty="0" smtClean="0"/>
              <a:t>Výpis pomocí příkazu </a:t>
            </a:r>
            <a:r>
              <a:rPr lang="cs-CZ" dirty="0" err="1" smtClean="0"/>
              <a:t>arp</a:t>
            </a:r>
            <a:r>
              <a:rPr lang="cs-CZ" dirty="0" smtClean="0"/>
              <a:t> -a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ARP </a:t>
            </a:r>
            <a:r>
              <a:rPr lang="cs-CZ" dirty="0" err="1" smtClean="0"/>
              <a:t>Cache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ARP </a:t>
            </a:r>
            <a:r>
              <a:rPr lang="cs-CZ" dirty="0" err="1" smtClean="0"/>
              <a:t>Probe</a:t>
            </a:r>
            <a:r>
              <a:rPr lang="cs-CZ" dirty="0" smtClean="0"/>
              <a:t> (SPA= 0.0.0.0)</a:t>
            </a:r>
          </a:p>
          <a:p>
            <a:pPr lvl="1"/>
            <a:r>
              <a:rPr lang="cs-CZ" dirty="0" smtClean="0"/>
              <a:t>Testování obsazení IP adresy před přiřazení IP adresy adaptéru</a:t>
            </a:r>
          </a:p>
          <a:p>
            <a:r>
              <a:rPr lang="cs-CZ" dirty="0" smtClean="0"/>
              <a:t>ARP </a:t>
            </a:r>
            <a:r>
              <a:rPr lang="cs-CZ" dirty="0" err="1" smtClean="0"/>
              <a:t>announcements</a:t>
            </a:r>
            <a:r>
              <a:rPr lang="cs-CZ" dirty="0" smtClean="0"/>
              <a:t> (</a:t>
            </a:r>
            <a:r>
              <a:rPr lang="cs-CZ" dirty="0" err="1" smtClean="0"/>
              <a:t>Bcast</a:t>
            </a:r>
            <a:r>
              <a:rPr lang="cs-CZ" dirty="0" smtClean="0"/>
              <a:t>, TPA=SPA, THA= 0)</a:t>
            </a:r>
          </a:p>
          <a:p>
            <a:pPr lvl="1"/>
            <a:r>
              <a:rPr lang="cs-CZ" dirty="0" smtClean="0"/>
              <a:t>Ohlášení přiřazení/změny IP</a:t>
            </a:r>
            <a:r>
              <a:rPr lang="cs-CZ" b="1" dirty="0" smtClean="0"/>
              <a:t> </a:t>
            </a:r>
            <a:r>
              <a:rPr lang="cs-CZ" dirty="0" smtClean="0"/>
              <a:t>adresy k dané MAC</a:t>
            </a:r>
          </a:p>
          <a:p>
            <a:pPr lvl="1"/>
            <a:r>
              <a:rPr lang="cs-CZ" dirty="0" smtClean="0"/>
              <a:t>Požití i při </a:t>
            </a:r>
            <a:r>
              <a:rPr lang="cs-CZ" dirty="0" err="1" smtClean="0"/>
              <a:t>load</a:t>
            </a:r>
            <a:r>
              <a:rPr lang="cs-CZ" dirty="0" smtClean="0"/>
              <a:t>-</a:t>
            </a:r>
            <a:r>
              <a:rPr lang="cs-CZ" dirty="0" err="1" smtClean="0"/>
              <a:t>balancingu</a:t>
            </a:r>
            <a:r>
              <a:rPr lang="cs-CZ" dirty="0" smtClean="0"/>
              <a:t> příchozí komunikace mezi síťové karty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ARP požadavky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Princip</a:t>
            </a:r>
          </a:p>
          <a:p>
            <a:pPr lvl="1"/>
            <a:r>
              <a:rPr lang="cs-CZ" dirty="0" smtClean="0"/>
              <a:t>Odešleme ARP </a:t>
            </a:r>
            <a:r>
              <a:rPr lang="cs-CZ" dirty="0" err="1" smtClean="0"/>
              <a:t>Reply</a:t>
            </a:r>
            <a:endParaRPr lang="cs-CZ" dirty="0" smtClean="0"/>
          </a:p>
          <a:p>
            <a:pPr lvl="2"/>
            <a:r>
              <a:rPr lang="cs-CZ" dirty="0" smtClean="0"/>
              <a:t>SHA=útočníkova MAC</a:t>
            </a:r>
          </a:p>
          <a:p>
            <a:pPr lvl="2"/>
            <a:r>
              <a:rPr lang="cs-CZ" dirty="0" smtClean="0"/>
              <a:t>SPA=IP adresa, za kterou se chceme vydávat</a:t>
            </a:r>
          </a:p>
          <a:p>
            <a:pPr lvl="2"/>
            <a:r>
              <a:rPr lang="cs-CZ" dirty="0" smtClean="0"/>
              <a:t>THA=cílová MAC</a:t>
            </a:r>
          </a:p>
          <a:p>
            <a:pPr lvl="2"/>
            <a:r>
              <a:rPr lang="cs-CZ" dirty="0" smtClean="0"/>
              <a:t>TPA=cílová IP</a:t>
            </a:r>
          </a:p>
          <a:p>
            <a:r>
              <a:rPr lang="cs-CZ" dirty="0" smtClean="0"/>
              <a:t>Detekce</a:t>
            </a:r>
          </a:p>
          <a:p>
            <a:pPr lvl="1"/>
            <a:r>
              <a:rPr lang="cs-CZ" dirty="0" smtClean="0"/>
              <a:t>Na stanicích pomocí </a:t>
            </a:r>
            <a:r>
              <a:rPr lang="cs-CZ" dirty="0" err="1" smtClean="0"/>
              <a:t>arpwatch</a:t>
            </a:r>
            <a:r>
              <a:rPr lang="cs-CZ" dirty="0" smtClean="0"/>
              <a:t>, </a:t>
            </a:r>
            <a:r>
              <a:rPr lang="cs-CZ" dirty="0" err="1" smtClean="0"/>
              <a:t>xarp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Na chytřejších </a:t>
            </a:r>
            <a:r>
              <a:rPr lang="cs-CZ" dirty="0" err="1" smtClean="0"/>
              <a:t>switchích</a:t>
            </a:r>
            <a:r>
              <a:rPr lang="cs-CZ" dirty="0" smtClean="0"/>
              <a:t> pomocí </a:t>
            </a:r>
            <a:r>
              <a:rPr lang="cs-CZ" dirty="0" err="1" smtClean="0"/>
              <a:t>Dynamic</a:t>
            </a:r>
            <a:r>
              <a:rPr lang="cs-CZ" dirty="0" smtClean="0"/>
              <a:t> ARP </a:t>
            </a:r>
            <a:r>
              <a:rPr lang="cs-CZ" dirty="0" err="1" smtClean="0"/>
              <a:t>Inspection</a:t>
            </a:r>
            <a:endParaRPr lang="cs-CZ" dirty="0" smtClean="0"/>
          </a:p>
          <a:p>
            <a:r>
              <a:rPr lang="cs-CZ" dirty="0" smtClean="0"/>
              <a:t>Obrana</a:t>
            </a:r>
          </a:p>
          <a:p>
            <a:pPr lvl="1"/>
            <a:r>
              <a:rPr lang="cs-CZ" dirty="0" smtClean="0"/>
              <a:t>Statická ARP tabulka</a:t>
            </a:r>
          </a:p>
          <a:p>
            <a:pPr lvl="1"/>
            <a:r>
              <a:rPr lang="cs-CZ" dirty="0" smtClean="0"/>
              <a:t>DAI a zahození paketu / shození portu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Zneužití ARP pro útoky Man-in-</a:t>
            </a:r>
            <a:r>
              <a:rPr lang="cs-CZ" dirty="0" err="1" smtClean="0"/>
              <a:t>the</a:t>
            </a:r>
            <a:r>
              <a:rPr lang="cs-CZ" dirty="0" smtClean="0"/>
              <a:t>-</a:t>
            </a:r>
            <a:r>
              <a:rPr lang="cs-CZ" dirty="0" err="1" smtClean="0"/>
              <a:t>Middle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Zneužití ARP pro útoky </a:t>
            </a:r>
            <a:r>
              <a:rPr lang="cs-CZ" dirty="0" smtClean="0"/>
              <a:t>Man-in-</a:t>
            </a:r>
            <a:r>
              <a:rPr lang="cs-CZ" dirty="0" err="1" smtClean="0"/>
              <a:t>the</a:t>
            </a:r>
            <a:r>
              <a:rPr lang="cs-CZ" dirty="0" smtClean="0"/>
              <a:t>-</a:t>
            </a:r>
            <a:r>
              <a:rPr lang="cs-CZ" dirty="0" err="1" smtClean="0"/>
              <a:t>Middle</a:t>
            </a:r>
            <a:r>
              <a:rPr lang="cs-CZ" dirty="0" smtClean="0"/>
              <a:t> II.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148" y="1524000"/>
            <a:ext cx="571970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ARP nahrazeno </a:t>
            </a: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Protokolem</a:t>
            </a:r>
          </a:p>
          <a:p>
            <a:r>
              <a:rPr lang="cs-CZ" dirty="0" smtClean="0"/>
              <a:t>Mapování MAC do IPv6 adresy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ARP a IPv6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651</TotalTime>
  <Words>200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Protokol ARP (RFC  826)</vt:lpstr>
      <vt:lpstr>Popis protokolu</vt:lpstr>
      <vt:lpstr>Formát rámce</vt:lpstr>
      <vt:lpstr>ARP Cache</vt:lpstr>
      <vt:lpstr>Speciální ARP požadavky</vt:lpstr>
      <vt:lpstr>Zneužití ARP pro útoky Man-in-the-Middle</vt:lpstr>
      <vt:lpstr>Zneužití ARP pro útoky Man-in-the-Middle II.</vt:lpstr>
      <vt:lpstr>ARP a IPv6</vt:lpstr>
      <vt:lpstr>Dotazy?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Protokol ARP</dc:title>
  <dc:creator>Martin Sloup</dc:creator>
  <cp:lastModifiedBy>Martin Sloup</cp:lastModifiedBy>
  <cp:revision>49</cp:revision>
  <dcterms:created xsi:type="dcterms:W3CDTF">2010-04-27T19:01:21Z</dcterms:created>
  <dcterms:modified xsi:type="dcterms:W3CDTF">2010-04-28T06:03:18Z</dcterms:modified>
</cp:coreProperties>
</file>